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65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1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55A657-B02A-97A5-363D-51F773142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C699D38-4727-B6E0-A49C-48226D916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EEA822-8104-9E70-0BC2-22E60670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B3C534-3B3C-7183-2B1A-D319D53EA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CC68EB-8857-8585-AD94-6734AE64C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4194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86CF5F-E25B-ECDA-369A-59EA3E621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E746CA-BD3C-53B1-17F4-41F472132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A2EC4A-382D-AFB8-B25D-A6052083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C8E4ED-65B6-B2BD-71BF-AD2C6D839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D0510E-44AD-27B9-D036-71F7393AB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073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B399B21-0B1D-AB09-407C-AA0ECA31CE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ABE11F6-50C8-32A3-74BB-BEA36298F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33C234-9EDD-102D-57F1-431110557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2AE779-09B3-BCFF-B497-D90D06E7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74CAB4-DC6B-EC37-546D-DA9BFC6F2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923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DE1BAE-2D18-E2F8-7EA5-6CBE2A725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B85E27-DF96-3740-0745-8A426937B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0EC067-05B8-E94B-0966-3DA104C97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5D55D3-3590-74A1-1251-A37CCFFFD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CE096C-A20A-F9E7-DD60-2AC6B1147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90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035435-8A2A-4C9C-8856-EF51D0F9A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93839F-39C1-69E8-C533-927EA6AF9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2000CE-12E5-1DB8-3B76-B9EB6F634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1F53D0-B1E2-4CDC-B069-84936D21B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11E36A-2B93-7713-E3FC-B7B9FBA6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790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CC39F4-F89D-10C3-9672-43679B663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BB3C7D-3695-F267-50C5-96C9AF9129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813AB5-B601-EDF5-7C30-5846FD569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A73FC3-1C68-5BD6-0FC2-435CDD0F5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38827C-3A16-7C2A-5B62-50A560F91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0825A1-6CD4-F6C1-8C0F-F7260AAB9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38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080D07-DB0C-9D59-B7D0-7972231F3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3357C5-DBB3-7699-131D-2B637D0AA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6CAE3F-C3E9-2041-BE46-5A958D4461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2E9D77-6492-0919-D14E-F1B2379506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B0DFCCD-20FB-8038-2FEC-4BBC5C2487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4745595-94F1-5132-5EB9-8E2889221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4D8669D-D5BC-18C1-BE56-3BC9B4003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C5642C2-F35D-5921-C8E6-251AECDF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034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23E5C9-7D81-EF5B-CE18-501D8E64D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8D3361-D95E-DD50-41DA-D378A8E14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718DD39-A826-2C5E-8FEE-C3A0C65E2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A580B0C-3D5A-6254-87EC-608B7F4E2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631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95F92C7-D9AE-F641-6090-EAC01E921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954830E-1A40-BBED-99B4-F4E3340E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006E04-42FF-B58C-2431-E972B99B9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4789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AF26E4-0545-21AE-1DBB-75D17D2C5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CF9425-7BDB-9049-F15F-76A6AFD16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816A14-2EA4-3DCC-1BE7-61DE8935F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598351-B157-525D-5284-644C39026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0422B7-4FD2-0196-A641-30FFC6FE8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08A790-C06E-AFDA-09A2-B480C8B31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875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A17DFD-D3A3-794C-3829-A0C5A6F8C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08EA202-E145-4A5C-57D9-D545706C0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FF5876-93B5-4C18-5966-90A460A3B8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3421E3-EB15-A863-6224-93CEA465C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CF8DFD-1A2E-B7B5-7C00-F50296645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839A4D-4D95-7FE9-B963-E10BBFE5C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780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CEA9A0F-6D65-9956-3923-9F583192C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35DA8B-DE79-5096-7A59-C52F7A41A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ECB61E-E0C9-DAA6-3E33-4DA980D213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D1613-529C-41CF-ACFF-B916C0EA125F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6F3160-D510-4C38-FBA7-5138704F1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D8DA6A-9831-6C4A-4427-ECCF6151EC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F67B9-4C9F-458A-8821-64054CF886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539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6EBFF8-D5F2-B57F-0ABC-B6EE75D78E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37B244-6631-1F65-031D-5992DC6D53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7F93DC-4257-6A09-D825-120CD22C7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15F30D7-E4EE-7875-2B82-D8CC91992E72}"/>
              </a:ext>
            </a:extLst>
          </p:cNvPr>
          <p:cNvSpPr/>
          <p:nvPr/>
        </p:nvSpPr>
        <p:spPr>
          <a:xfrm>
            <a:off x="10827916" y="1482118"/>
            <a:ext cx="1015663" cy="3631763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制作过程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B2469C6-B4E5-DD20-5DA3-DA550EDD2D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4" t="2869" r="34204" b="3889"/>
          <a:stretch/>
        </p:blipFill>
        <p:spPr>
          <a:xfrm>
            <a:off x="3313470" y="2496074"/>
            <a:ext cx="1800000" cy="17907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9503F99-0C03-B17C-0C44-D3FBA5CC95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51" t="3432" r="5403" b="577"/>
          <a:stretch/>
        </p:blipFill>
        <p:spPr>
          <a:xfrm>
            <a:off x="8563528" y="2496074"/>
            <a:ext cx="1873990" cy="17988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D61FCA4C-414F-C2F3-648E-89B60BCC8025}"/>
              </a:ext>
            </a:extLst>
          </p:cNvPr>
          <p:cNvSpPr/>
          <p:nvPr/>
        </p:nvSpPr>
        <p:spPr>
          <a:xfrm>
            <a:off x="816114" y="4388776"/>
            <a:ext cx="14157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陶土加工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E1833C6-2F1E-555C-AB19-589F4D07DE5B}"/>
              </a:ext>
            </a:extLst>
          </p:cNvPr>
          <p:cNvSpPr/>
          <p:nvPr/>
        </p:nvSpPr>
        <p:spPr>
          <a:xfrm>
            <a:off x="3505597" y="4429919"/>
            <a:ext cx="14157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制坯成型</a:t>
            </a:r>
            <a:endParaRPr lang="zh-CN" altLang="en-US" sz="2400" b="0" cap="none" spc="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8BB954A-8B55-4200-0CE8-5863AECFADB9}"/>
              </a:ext>
            </a:extLst>
          </p:cNvPr>
          <p:cNvSpPr/>
          <p:nvPr/>
        </p:nvSpPr>
        <p:spPr>
          <a:xfrm>
            <a:off x="6130616" y="4424011"/>
            <a:ext cx="14157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修饰施纹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9E2C0CB-BF31-A81F-CCFB-AF880DA1B9DD}"/>
              </a:ext>
            </a:extLst>
          </p:cNvPr>
          <p:cNvSpPr/>
          <p:nvPr/>
        </p:nvSpPr>
        <p:spPr>
          <a:xfrm>
            <a:off x="8755645" y="4388776"/>
            <a:ext cx="14157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烧制成器</a:t>
            </a:r>
            <a:endParaRPr lang="zh-CN" altLang="en-US" sz="2400" cap="none" spc="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D3F9F48-9046-DDF5-B50A-95E9FFF9CF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t="2556" r="1" b="31014"/>
          <a:stretch/>
        </p:blipFill>
        <p:spPr>
          <a:xfrm>
            <a:off x="688441" y="2491460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BEF7F0D-EA46-2147-8572-EBF8D011162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921" r="19219"/>
          <a:stretch/>
        </p:blipFill>
        <p:spPr>
          <a:xfrm>
            <a:off x="5932844" y="2494941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1345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6EBFF8-D5F2-B57F-0ABC-B6EE75D78E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37B244-6631-1F65-031D-5992DC6D53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7F93DC-4257-6A09-D825-120CD22C7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15F30D7-E4EE-7875-2B82-D8CC91992E72}"/>
              </a:ext>
            </a:extLst>
          </p:cNvPr>
          <p:cNvSpPr/>
          <p:nvPr/>
        </p:nvSpPr>
        <p:spPr>
          <a:xfrm>
            <a:off x="10827916" y="1482113"/>
            <a:ext cx="1015663" cy="3631763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陶土加工</a:t>
            </a:r>
            <a:endParaRPr lang="zh-CN" altLang="en-US" sz="5400" b="1" cap="none" spc="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3BB464F-C8B2-A305-D097-87383C685C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61202"/>
            <a:ext cx="3750938" cy="208136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5557DE8-8BE2-D869-E65B-3AC2F7740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0206" y="1715610"/>
            <a:ext cx="2280441" cy="342678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39A05E7-3EDD-DBD9-89B4-A825F08E19B8}"/>
              </a:ext>
            </a:extLst>
          </p:cNvPr>
          <p:cNvSpPr txBox="1"/>
          <p:nvPr/>
        </p:nvSpPr>
        <p:spPr>
          <a:xfrm>
            <a:off x="659336" y="4057721"/>
            <a:ext cx="3884591" cy="229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ts val="2500"/>
              </a:lnSpc>
            </a:pPr>
            <a:r>
              <a:rPr lang="zh-CN" altLang="zh-CN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陶土是陶器的原料。矿物成分复杂，主要由高岭石、石英和长石组成。颗粒大小也不一致，其中包含一些砂粒、粉砂和粘土等。</a:t>
            </a:r>
          </a:p>
          <a:p>
            <a:pPr indent="457200">
              <a:lnSpc>
                <a:spcPts val="2500"/>
              </a:lnSpc>
            </a:pPr>
            <a:r>
              <a:rPr lang="zh-CN" altLang="zh-CN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陶土具吸水性和吸附性，加水后有可塑性，本身也自带颜色，因而仅用于陶器制造。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9AEB957-568A-7177-6A55-1CE5544E85A3}"/>
              </a:ext>
            </a:extLst>
          </p:cNvPr>
          <p:cNvSpPr txBox="1"/>
          <p:nvPr/>
        </p:nvSpPr>
        <p:spPr>
          <a:xfrm>
            <a:off x="5274938" y="2316163"/>
            <a:ext cx="2777999" cy="325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ts val="2500"/>
              </a:lnSpc>
            </a:pPr>
            <a:r>
              <a:rPr lang="zh-CN" altLang="zh-CN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在制作一般的粗陶时，只要把选择的陶土经过适当筛选就可以使用。如果要制作精细的陶器，就需要经过淘洗。</a:t>
            </a:r>
            <a:endParaRPr lang="en-US" altLang="zh-CN" sz="160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indent="457200">
              <a:lnSpc>
                <a:spcPts val="2500"/>
              </a:lnSpc>
            </a:pPr>
            <a:endParaRPr lang="en-US" altLang="zh-CN" sz="160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indent="457200">
              <a:lnSpc>
                <a:spcPts val="2500"/>
              </a:lnSpc>
            </a:pPr>
            <a:r>
              <a:rPr lang="zh-CN" altLang="zh-CN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淘洗就是把</a:t>
            </a:r>
            <a:r>
              <a:rPr lang="zh-CN" altLang="en-US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陶</a:t>
            </a:r>
            <a:r>
              <a:rPr lang="zh-CN" altLang="zh-CN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土放入水中，经过搅动从而使植物细末及杂质上浮，去掉杂质就是很纯净的细土。</a:t>
            </a:r>
            <a:endParaRPr lang="en-US" altLang="zh-CN" sz="160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162141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6EBFF8-D5F2-B57F-0ABC-B6EE75D78E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37B244-6631-1F65-031D-5992DC6D53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7F93DC-4257-6A09-D825-120CD22C7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15F30D7-E4EE-7875-2B82-D8CC91992E72}"/>
              </a:ext>
            </a:extLst>
          </p:cNvPr>
          <p:cNvSpPr/>
          <p:nvPr/>
        </p:nvSpPr>
        <p:spPr>
          <a:xfrm>
            <a:off x="10827916" y="1482111"/>
            <a:ext cx="1015663" cy="3631763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dirty="0">
                <a:ln w="0"/>
                <a:solidFill>
                  <a:srgbClr val="70AD47">
                    <a:lumMod val="40000"/>
                    <a:lumOff val="6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制坯成型</a:t>
            </a:r>
            <a:endParaRPr kumimoji="0" lang="zh-CN" altLang="en-US" sz="5400" b="1" i="0" u="none" strike="noStrike" kern="1200" cap="none" spc="0" normalizeH="0" baseline="0" noProof="0" dirty="0">
              <a:ln w="0"/>
              <a:solidFill>
                <a:srgbClr val="70AD47">
                  <a:lumMod val="40000"/>
                  <a:lumOff val="60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D5B3764-66C4-AC2F-73DE-8754E87594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" t="212" r="59243" b="-212"/>
          <a:stretch/>
        </p:blipFill>
        <p:spPr>
          <a:xfrm>
            <a:off x="1630473" y="1853021"/>
            <a:ext cx="2162958" cy="2162958"/>
          </a:xfrm>
          <a:prstGeom prst="round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2D51C17-5155-91DA-74A3-48405D8076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16" t="-2051" r="28120" b="2051"/>
          <a:stretch/>
        </p:blipFill>
        <p:spPr>
          <a:xfrm>
            <a:off x="7722561" y="1853021"/>
            <a:ext cx="2162957" cy="2162957"/>
          </a:xfrm>
          <a:prstGeom prst="round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526ADE8-5CAF-D8E3-7A9E-0EE87E74193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" b="544"/>
          <a:stretch/>
        </p:blipFill>
        <p:spPr>
          <a:xfrm>
            <a:off x="1630474" y="4413665"/>
            <a:ext cx="2162957" cy="2162957"/>
          </a:xfrm>
          <a:prstGeom prst="round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6B1DF12-FD58-8BE0-230B-835434349AB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" b="232"/>
          <a:stretch/>
        </p:blipFill>
        <p:spPr>
          <a:xfrm>
            <a:off x="7722562" y="4429919"/>
            <a:ext cx="2162957" cy="2162957"/>
          </a:xfrm>
          <a:prstGeom prst="round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65424AA-92E9-2A9D-CFE6-0523E2BF59C0}"/>
              </a:ext>
            </a:extLst>
          </p:cNvPr>
          <p:cNvSpPr/>
          <p:nvPr/>
        </p:nvSpPr>
        <p:spPr>
          <a:xfrm>
            <a:off x="3473953" y="2266962"/>
            <a:ext cx="2162957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4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•</a:t>
            </a:r>
            <a:r>
              <a:rPr lang="zh-CN" altLang="en-US" sz="24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手捏法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9FD776C-A5AC-4DF0-1C42-62B29FC40B29}"/>
              </a:ext>
            </a:extLst>
          </p:cNvPr>
          <p:cNvSpPr/>
          <p:nvPr/>
        </p:nvSpPr>
        <p:spPr>
          <a:xfrm>
            <a:off x="3473953" y="4515804"/>
            <a:ext cx="2162957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4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•</a:t>
            </a:r>
            <a:r>
              <a:rPr lang="zh-CN" altLang="en-US" sz="24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模制法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26B65C3-11D5-5CAB-D334-F5AD222A62DA}"/>
              </a:ext>
            </a:extLst>
          </p:cNvPr>
          <p:cNvSpPr/>
          <p:nvPr/>
        </p:nvSpPr>
        <p:spPr>
          <a:xfrm>
            <a:off x="5598257" y="3089303"/>
            <a:ext cx="2162957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4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泥条盘筑法</a:t>
            </a:r>
            <a:r>
              <a:rPr lang="en-US" altLang="zh-CN" sz="24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•</a:t>
            </a:r>
            <a:endParaRPr lang="zh-CN" altLang="en-US" sz="2400" b="1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0612669-C59A-0904-066A-EFA7F027A504}"/>
              </a:ext>
            </a:extLst>
          </p:cNvPr>
          <p:cNvSpPr/>
          <p:nvPr/>
        </p:nvSpPr>
        <p:spPr>
          <a:xfrm>
            <a:off x="5879083" y="5671741"/>
            <a:ext cx="2162957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4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轮制法</a:t>
            </a:r>
            <a:r>
              <a:rPr lang="en-US" altLang="zh-CN" sz="24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•</a:t>
            </a:r>
            <a:endParaRPr lang="zh-CN" altLang="en-US" sz="2400" b="1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387474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6EBFF8-D5F2-B57F-0ABC-B6EE75D78E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37B244-6631-1F65-031D-5992DC6D53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7F93DC-4257-6A09-D825-120CD22C7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15F30D7-E4EE-7875-2B82-D8CC91992E72}"/>
              </a:ext>
            </a:extLst>
          </p:cNvPr>
          <p:cNvSpPr/>
          <p:nvPr/>
        </p:nvSpPr>
        <p:spPr>
          <a:xfrm>
            <a:off x="10827916" y="1482105"/>
            <a:ext cx="1015663" cy="3631763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dirty="0">
                <a:ln w="0"/>
                <a:solidFill>
                  <a:srgbClr val="70AD47">
                    <a:lumMod val="40000"/>
                    <a:lumOff val="6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修饰施纹</a:t>
            </a:r>
            <a:endParaRPr kumimoji="0" lang="zh-CN" altLang="en-US" sz="5400" b="1" i="0" u="none" strike="noStrike" kern="1200" cap="none" spc="0" normalizeH="0" baseline="0" noProof="0" dirty="0">
              <a:ln w="0"/>
              <a:solidFill>
                <a:srgbClr val="70AD47">
                  <a:lumMod val="40000"/>
                  <a:lumOff val="60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5C01310-9D82-F317-D44C-F844348FA2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2" t="181" r="7168" b="-181"/>
          <a:stretch/>
        </p:blipFill>
        <p:spPr>
          <a:xfrm>
            <a:off x="1480607" y="1122363"/>
            <a:ext cx="1805244" cy="18052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9739F02-296A-2904-97C0-53C6FA6113D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4" r="8834"/>
          <a:stretch/>
        </p:blipFill>
        <p:spPr>
          <a:xfrm>
            <a:off x="4671998" y="1122363"/>
            <a:ext cx="1805244" cy="18052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19BFE9F-49B6-77E4-70D6-98E0B8767B8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2" r="18545"/>
          <a:stretch/>
        </p:blipFill>
        <p:spPr>
          <a:xfrm>
            <a:off x="7863389" y="1122363"/>
            <a:ext cx="1805244" cy="18052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2AEA574F-290D-B912-CC45-EE58030E8814}"/>
              </a:ext>
            </a:extLst>
          </p:cNvPr>
          <p:cNvSpPr/>
          <p:nvPr/>
        </p:nvSpPr>
        <p:spPr>
          <a:xfrm>
            <a:off x="1301750" y="3019682"/>
            <a:ext cx="2162957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•</a:t>
            </a:r>
            <a:r>
              <a:rPr lang="zh-CN" altLang="en-US" sz="20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表面磨光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F019466-5AA6-8D72-4E7D-6190A2CB6ED7}"/>
              </a:ext>
            </a:extLst>
          </p:cNvPr>
          <p:cNvSpPr/>
          <p:nvPr/>
        </p:nvSpPr>
        <p:spPr>
          <a:xfrm>
            <a:off x="4493141" y="3028890"/>
            <a:ext cx="2162957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•</a:t>
            </a:r>
            <a:r>
              <a:rPr lang="zh-CN" altLang="en-US" sz="20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涂施色衣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50EDEDB-7EB6-B434-BAA6-6FBC10C324BF}"/>
              </a:ext>
            </a:extLst>
          </p:cNvPr>
          <p:cNvSpPr/>
          <p:nvPr/>
        </p:nvSpPr>
        <p:spPr>
          <a:xfrm>
            <a:off x="7678233" y="3060261"/>
            <a:ext cx="2162957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•</a:t>
            </a:r>
            <a:r>
              <a:rPr lang="zh-CN" altLang="en-US" sz="2000" b="1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施纹绘彩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EEE7115-54E9-BC4D-C0F2-A90CD90F1A73}"/>
              </a:ext>
            </a:extLst>
          </p:cNvPr>
          <p:cNvSpPr txBox="1"/>
          <p:nvPr/>
        </p:nvSpPr>
        <p:spPr>
          <a:xfrm>
            <a:off x="1148250" y="3573109"/>
            <a:ext cx="2469956" cy="2934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ts val="2500"/>
              </a:lnSpc>
            </a:pPr>
            <a:r>
              <a:rPr lang="zh-CN" altLang="zh-CN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陶坯未完全晾干时，还要用石或者骨制的光滑器具，反复打磨陶坯的表面，目的在于进一步整形和弥合一些小的裂缝，还可以排出部分水分，使器壁更加坚实而致密，坯体表面光滑。</a:t>
            </a:r>
          </a:p>
          <a:p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DEC2DCB-31ED-10BA-D8AB-6FF61E87FAF4}"/>
              </a:ext>
            </a:extLst>
          </p:cNvPr>
          <p:cNvSpPr txBox="1"/>
          <p:nvPr/>
        </p:nvSpPr>
        <p:spPr>
          <a:xfrm>
            <a:off x="4339641" y="3573109"/>
            <a:ext cx="2469956" cy="2307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ts val="2500"/>
              </a:lnSpc>
            </a:pPr>
            <a:r>
              <a:rPr lang="zh-CN" altLang="en-US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具体做法是，把很细的泥浆涂在陶坯表面，经烧后即成各种颜色的陶衣。常见的陶衣有红、棕、白等颜色。淘衣涂在器物表面的色层，可以增加陶器表面的光洁度和美观性。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D56A838-49A7-241E-78A2-9E91D61C59A7}"/>
              </a:ext>
            </a:extLst>
          </p:cNvPr>
          <p:cNvSpPr txBox="1"/>
          <p:nvPr/>
        </p:nvSpPr>
        <p:spPr>
          <a:xfrm>
            <a:off x="7524733" y="3582534"/>
            <a:ext cx="2469956" cy="1986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ts val="2500"/>
              </a:lnSpc>
            </a:pPr>
            <a:r>
              <a:rPr lang="zh-CN" altLang="en-US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陶坯表面施绘各种纹样，以达到美观的效果。主要是方法就是拍压、戳刺、刻划、贴附、镂孔、彩绘等等，彩绘就是制作彩陶的主要流程之一。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854446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6EBFF8-D5F2-B57F-0ABC-B6EE75D78E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37B244-6631-1F65-031D-5992DC6D53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7F93DC-4257-6A09-D825-120CD22C7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15F30D7-E4EE-7875-2B82-D8CC91992E72}"/>
              </a:ext>
            </a:extLst>
          </p:cNvPr>
          <p:cNvSpPr/>
          <p:nvPr/>
        </p:nvSpPr>
        <p:spPr>
          <a:xfrm>
            <a:off x="10827916" y="1482107"/>
            <a:ext cx="1015663" cy="3631763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dirty="0">
                <a:ln w="0"/>
                <a:solidFill>
                  <a:srgbClr val="70AD47">
                    <a:lumMod val="40000"/>
                    <a:lumOff val="6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烧制成器</a:t>
            </a:r>
            <a:endParaRPr kumimoji="0" lang="zh-CN" altLang="en-US" sz="5400" b="1" i="0" u="none" strike="noStrike" kern="1200" cap="none" spc="0" normalizeH="0" baseline="0" noProof="0" dirty="0">
              <a:ln w="0"/>
              <a:solidFill>
                <a:srgbClr val="70AD47">
                  <a:lumMod val="40000"/>
                  <a:lumOff val="60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9DED6AA-3DC8-DB11-49A7-BD9DC61501A7}"/>
              </a:ext>
            </a:extLst>
          </p:cNvPr>
          <p:cNvSpPr txBox="1"/>
          <p:nvPr/>
        </p:nvSpPr>
        <p:spPr>
          <a:xfrm>
            <a:off x="4696228" y="2341314"/>
            <a:ext cx="5587899" cy="229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latinLnBrk="1">
              <a:lnSpc>
                <a:spcPts val="2500"/>
              </a:lnSpc>
            </a:pPr>
            <a:r>
              <a:rPr lang="zh-CN" altLang="en-US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烧制是陶器的最后一道工序，一般要等陶坯阴干之后才能进行。当将陶坯加热至</a:t>
            </a:r>
            <a:r>
              <a:rPr lang="en-US" altLang="zh-CN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600℃</a:t>
            </a:r>
            <a:r>
              <a:rPr lang="zh-CN" altLang="en-US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以上、彻底排除了坯体中的水分后，陶土就失去了可塑性而烧结硬化。</a:t>
            </a:r>
            <a:endParaRPr lang="en-US" altLang="zh-CN" sz="160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indent="457200" algn="just" latinLnBrk="1">
              <a:lnSpc>
                <a:spcPts val="2500"/>
              </a:lnSpc>
            </a:pPr>
            <a:endParaRPr lang="zh-CN" altLang="en-US" sz="1600" dirty="0">
              <a:ln w="0"/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indent="457200" algn="just" latinLnBrk="1">
              <a:lnSpc>
                <a:spcPts val="2500"/>
              </a:lnSpc>
            </a:pPr>
            <a:r>
              <a:rPr lang="zh-CN" altLang="en-US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一般烧造时的火候高、陶土细，则硬度大。据测定，中国新石器时代的陶器烧成温度一般在</a:t>
            </a:r>
            <a:r>
              <a:rPr lang="en-US" altLang="zh-CN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600℃-900℃</a:t>
            </a:r>
            <a:r>
              <a:rPr lang="zh-CN" altLang="en-US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之间，最高者不超过</a:t>
            </a:r>
            <a:r>
              <a:rPr lang="en-US" altLang="zh-CN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1000℃</a:t>
            </a:r>
            <a:r>
              <a:rPr lang="zh-CN" altLang="en-US" sz="1600" dirty="0">
                <a:ln w="0"/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A9342C1-1D06-B108-FB9D-E9D5292A4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020" y="1908700"/>
            <a:ext cx="3725335" cy="381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87823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415</Words>
  <Application>Microsoft Office PowerPoint</Application>
  <PresentationFormat>宽屏</PresentationFormat>
  <Paragraphs>27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等线 Light</vt:lpstr>
      <vt:lpstr>华文楷体</vt:lpstr>
      <vt:lpstr>新宋体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德龙</dc:creator>
  <cp:lastModifiedBy>Ma Emily</cp:lastModifiedBy>
  <cp:revision>15</cp:revision>
  <dcterms:created xsi:type="dcterms:W3CDTF">2022-05-17T08:46:57Z</dcterms:created>
  <dcterms:modified xsi:type="dcterms:W3CDTF">2022-05-20T01:58:01Z</dcterms:modified>
</cp:coreProperties>
</file>

<file path=docProps/thumbnail.jpeg>
</file>